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5991248-A308-4EB6-91B9-FCA126C917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2" name="矩形: 摺角紙張 11">
            <a:extLst>
              <a:ext uri="{FF2B5EF4-FFF2-40B4-BE49-F238E27FC236}">
                <a16:creationId xmlns:a16="http://schemas.microsoft.com/office/drawing/2014/main" id="{5C794A8D-5E1B-4454-AA5D-8484357D588A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 i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99038AE-94BF-4C0F-90B0-2DC84EDF65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836FB498-7CDC-4778-BE49-A61D457263B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養生之道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一、從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做起｜</a:t>
            </a:r>
            <a:r>
              <a:rPr lang="en-US" altLang="zh-TW" dirty="0"/>
              <a:t>to start from…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保持健康的方法很多，最重要、最基本的就是</a:t>
            </a: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日常生活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保護環境、避免資源浪費最好</a:t>
            </a: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吃當季、當地的食物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成功的企業家建議想做大事的人應該先</a:t>
            </a:r>
            <a:r>
              <a:rPr lang="zh-TW" altLang="en-US" dirty="0">
                <a:solidFill>
                  <a:srgbClr val="FF0000"/>
                </a:solidFill>
              </a:rPr>
              <a:t>從</a:t>
            </a:r>
            <a:r>
              <a:rPr lang="zh-TW" altLang="en-US" dirty="0"/>
              <a:t>小事</a:t>
            </a:r>
            <a:r>
              <a:rPr lang="zh-TW" altLang="en-US" dirty="0">
                <a:solidFill>
                  <a:srgbClr val="FF0000"/>
                </a:solidFill>
              </a:rPr>
              <a:t>做起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二、有助於</a:t>
            </a:r>
            <a:r>
              <a:rPr lang="zh-TW" altLang="en-US" dirty="0">
                <a:latin typeface="標楷體" panose="03000509000000000000" pitchFamily="65" charset="-120"/>
              </a:rPr>
              <a:t>｜</a:t>
            </a:r>
            <a:r>
              <a:rPr lang="en-US" altLang="zh-TW" dirty="0"/>
              <a:t>to be helpful to…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適當的運動</a:t>
            </a:r>
            <a:r>
              <a:rPr lang="zh-TW" altLang="en-US" dirty="0">
                <a:solidFill>
                  <a:srgbClr val="FF0000"/>
                </a:solidFill>
              </a:rPr>
              <a:t>有助於</a:t>
            </a:r>
            <a:r>
              <a:rPr lang="zh-TW" altLang="en-US" dirty="0"/>
              <a:t>增加抵抗力、預防疾病。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網路行銷加上開實體店面的經營方式</a:t>
            </a:r>
            <a:r>
              <a:rPr lang="zh-TW" altLang="en-US" dirty="0">
                <a:solidFill>
                  <a:srgbClr val="FF0000"/>
                </a:solidFill>
              </a:rPr>
              <a:t>有助於</a:t>
            </a:r>
            <a:r>
              <a:rPr lang="zh-TW" altLang="en-US" dirty="0"/>
              <a:t>擴展業務。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根據研究，常說「請」、「謝謝」</a:t>
            </a:r>
            <a:r>
              <a:rPr lang="zh-TW" altLang="en-US" dirty="0">
                <a:solidFill>
                  <a:srgbClr val="FF0000"/>
                </a:solidFill>
              </a:rPr>
              <a:t>有助於</a:t>
            </a:r>
            <a:r>
              <a:rPr lang="zh-TW" altLang="en-US" dirty="0"/>
              <a:t>改善職場的人際關係。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方面｜</a:t>
            </a:r>
            <a:r>
              <a:rPr lang="en-US" altLang="zh-TW" dirty="0"/>
              <a:t>in terms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睡眠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，專家建議每天應至少睡六個鐘頭。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這項新產品不但品質佳，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價格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也有競爭力，所以銷售狀況十分理想。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以前的父母多希望孩子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學習</a:t>
            </a:r>
            <a:r>
              <a:rPr lang="zh-TW" altLang="en-US" dirty="0">
                <a:solidFill>
                  <a:srgbClr val="FF0000"/>
                </a:solidFill>
              </a:rPr>
              <a:t>方面</a:t>
            </a:r>
            <a:r>
              <a:rPr lang="zh-TW" altLang="en-US" dirty="0"/>
              <a:t>有好的表現，但是這樣的觀念已經慢慢改變了。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178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2026-04-24T07:48:31Z</dcterms:modified>
</cp:coreProperties>
</file>